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6" r:id="rId1"/>
  </p:sldMasterIdLst>
  <p:handoutMasterIdLst>
    <p:handoutMasterId r:id="rId23"/>
  </p:handoutMasterIdLst>
  <p:sldIdLst>
    <p:sldId id="256" r:id="rId2"/>
    <p:sldId id="313" r:id="rId3"/>
    <p:sldId id="269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11" r:id="rId13"/>
    <p:sldId id="303" r:id="rId14"/>
    <p:sldId id="304" r:id="rId15"/>
    <p:sldId id="312" r:id="rId16"/>
    <p:sldId id="305" r:id="rId17"/>
    <p:sldId id="306" r:id="rId18"/>
    <p:sldId id="307" r:id="rId19"/>
    <p:sldId id="308" r:id="rId20"/>
    <p:sldId id="309" r:id="rId21"/>
    <p:sldId id="310" r:id="rId22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04C08-8263-45D8-9D64-FCD8C15FA5A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EC175-A89C-4F15-83DF-381799826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6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D80B-DB71-4988-842B-12403EEE7ED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47F5B49-570C-4711-86A9-9FC4F03A2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4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D80B-DB71-4988-842B-12403EEE7ED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47F5B49-570C-4711-86A9-9FC4F03A2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0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D80B-DB71-4988-842B-12403EEE7ED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47F5B49-570C-4711-86A9-9FC4F03A225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0119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D80B-DB71-4988-842B-12403EEE7ED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47F5B49-570C-4711-86A9-9FC4F03A2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48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D80B-DB71-4988-842B-12403EEE7ED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47F5B49-570C-4711-86A9-9FC4F03A225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7637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D80B-DB71-4988-842B-12403EEE7ED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47F5B49-570C-4711-86A9-9FC4F03A2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98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D80B-DB71-4988-842B-12403EEE7ED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5B49-570C-4711-86A9-9FC4F03A2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2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D80B-DB71-4988-842B-12403EEE7ED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5B49-570C-4711-86A9-9FC4F03A2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D80B-DB71-4988-842B-12403EEE7ED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5B49-570C-4711-86A9-9FC4F03A2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0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D80B-DB71-4988-842B-12403EEE7ED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47F5B49-570C-4711-86A9-9FC4F03A2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5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D80B-DB71-4988-842B-12403EEE7ED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47F5B49-570C-4711-86A9-9FC4F03A2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7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D80B-DB71-4988-842B-12403EEE7ED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47F5B49-570C-4711-86A9-9FC4F03A2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0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D80B-DB71-4988-842B-12403EEE7ED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5B49-570C-4711-86A9-9FC4F03A2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4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D80B-DB71-4988-842B-12403EEE7ED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5B49-570C-4711-86A9-9FC4F03A2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7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D80B-DB71-4988-842B-12403EEE7ED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F5B49-570C-4711-86A9-9FC4F03A2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D80B-DB71-4988-842B-12403EEE7ED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47F5B49-570C-4711-86A9-9FC4F03A2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1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8D80B-DB71-4988-842B-12403EEE7ED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47F5B49-570C-4711-86A9-9FC4F03A2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32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  <p:sldLayoutId id="2147484228" r:id="rId12"/>
    <p:sldLayoutId id="2147484229" r:id="rId13"/>
    <p:sldLayoutId id="2147484230" r:id="rId14"/>
    <p:sldLayoutId id="2147484231" r:id="rId15"/>
    <p:sldLayoutId id="2147484232" r:id="rId1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3517" y="2514600"/>
            <a:ext cx="9471096" cy="2262781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Bahnschrift" panose="020B0502040204020203" pitchFamily="34" charset="0"/>
              </a:rPr>
              <a:t>Presentation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3517" y="4777379"/>
            <a:ext cx="9471095" cy="1126283"/>
          </a:xfrm>
        </p:spPr>
        <p:txBody>
          <a:bodyPr>
            <a:normAutofit fontScale="92500"/>
          </a:bodyPr>
          <a:lstStyle/>
          <a:p>
            <a:r>
              <a:rPr lang="en-US" sz="6600" b="1" dirty="0">
                <a:latin typeface="Bahnschrift" panose="020B0502040204020203" pitchFamily="34" charset="0"/>
              </a:rPr>
              <a:t>MST DENIM COLLECTION</a:t>
            </a:r>
          </a:p>
        </p:txBody>
      </p:sp>
    </p:spTree>
    <p:extLst>
      <p:ext uri="{BB962C8B-B14F-4D97-AF65-F5344CB8AC3E}">
        <p14:creationId xmlns:p14="http://schemas.microsoft.com/office/powerpoint/2010/main" val="30051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26544" y="140678"/>
            <a:ext cx="2813056" cy="7054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Buyer : PEPE JEANS</a:t>
            </a:r>
          </a:p>
          <a:p>
            <a:pPr algn="ctr"/>
            <a:r>
              <a:rPr lang="en-US" b="1" dirty="0"/>
              <a:t>Brand : BEAT LONDON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2623" y="5677469"/>
            <a:ext cx="10568793" cy="11805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Style 					:	BL - OP07 – G (2407)</a:t>
            </a:r>
          </a:p>
          <a:p>
            <a:r>
              <a:rPr lang="en-US" dirty="0"/>
              <a:t>Fabrication           		:	 76% Cotton 23% Poly 1% Spandex Denim 	FAB PRX: $2.35/YDS</a:t>
            </a:r>
          </a:p>
          <a:p>
            <a:r>
              <a:rPr lang="en-US" dirty="0"/>
              <a:t>Wash					:	</a:t>
            </a:r>
            <a:r>
              <a:rPr lang="en-US" dirty="0" err="1"/>
              <a:t>Gesize</a:t>
            </a:r>
            <a:r>
              <a:rPr lang="en-US" dirty="0"/>
              <a:t>, Enzyme, Bleach with Dry Process &amp; Rip  FOB: $8.15	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197" y="0"/>
            <a:ext cx="7069347" cy="56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3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26544" y="140678"/>
            <a:ext cx="2813056" cy="7054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Buyer : PEPE JEANS</a:t>
            </a:r>
          </a:p>
          <a:p>
            <a:pPr algn="ctr"/>
            <a:r>
              <a:rPr lang="en-US" b="1" dirty="0"/>
              <a:t>Brand : BEAT LONDON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2623" y="5677469"/>
            <a:ext cx="10568793" cy="11805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Style 					:	BL - OP04 -Q (COS-1198)</a:t>
            </a:r>
          </a:p>
          <a:p>
            <a:r>
              <a:rPr lang="en-US" dirty="0"/>
              <a:t>Fabrication           		:	 98% Cotton 2% Spandex Dk. Denim 	FAB PRX: $2.35/YDS</a:t>
            </a:r>
          </a:p>
          <a:p>
            <a:r>
              <a:rPr lang="en-US" dirty="0"/>
              <a:t>Wash					:	</a:t>
            </a:r>
            <a:r>
              <a:rPr lang="en-US" dirty="0" err="1"/>
              <a:t>Gesize</a:t>
            </a:r>
            <a:r>
              <a:rPr lang="en-US" dirty="0"/>
              <a:t>, Enzyme, Bleach with Dry Process &amp; </a:t>
            </a:r>
            <a:r>
              <a:rPr lang="en-US" dirty="0" err="1"/>
              <a:t>RiP</a:t>
            </a:r>
            <a:r>
              <a:rPr lang="en-US" dirty="0"/>
              <a:t> FOB: $7.90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836" y="0"/>
            <a:ext cx="7367708" cy="56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26544" y="140678"/>
            <a:ext cx="2813056" cy="7054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Buyer : PEPE JEANS</a:t>
            </a:r>
          </a:p>
          <a:p>
            <a:pPr algn="ctr"/>
            <a:r>
              <a:rPr lang="en-US" b="1" dirty="0"/>
              <a:t>Brand : BEAT LONDON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2623" y="5677469"/>
            <a:ext cx="10568793" cy="11805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Style 					:	 BL - OP04 -E (COS-1195)</a:t>
            </a:r>
          </a:p>
          <a:p>
            <a:r>
              <a:rPr lang="en-US" dirty="0"/>
              <a:t>Fabrication           		:	 76% Cotton 22% Poly 2% Spandex Denim . FAB PRX: $2.30/YDS	</a:t>
            </a:r>
          </a:p>
          <a:p>
            <a:r>
              <a:rPr lang="en-US" dirty="0"/>
              <a:t>Wash					:	</a:t>
            </a:r>
            <a:r>
              <a:rPr lang="en-US" dirty="0" err="1"/>
              <a:t>Gesize</a:t>
            </a:r>
            <a:r>
              <a:rPr lang="en-US" dirty="0"/>
              <a:t>, Enzyme, Bleach with Dry Process &amp; Rip FOB: $7.95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54" y="0"/>
            <a:ext cx="6634590" cy="56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2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26544" y="140678"/>
            <a:ext cx="2813056" cy="7054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Buyer : MACKAYS   Brand : </a:t>
            </a:r>
            <a:r>
              <a:rPr lang="en-US" b="1" dirty="0" err="1"/>
              <a:t>M&amp;Co</a:t>
            </a:r>
            <a:endParaRPr lang="en-US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2623" y="5677469"/>
            <a:ext cx="10568793" cy="11805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Style 					:	Men's Denim Short</a:t>
            </a:r>
          </a:p>
          <a:p>
            <a:r>
              <a:rPr lang="en-US" dirty="0"/>
              <a:t>Fabrication           		:	98% Cotton 2% Spandex		FAB PRICE: $2.85/YDS</a:t>
            </a:r>
          </a:p>
          <a:p>
            <a:r>
              <a:rPr lang="en-US" dirty="0"/>
              <a:t>Wash					:	 Enzyme, Bleach With Tint      FOB: $6.80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71" y="1276859"/>
            <a:ext cx="9171295" cy="396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26544" y="140678"/>
            <a:ext cx="2813056" cy="7054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Buyer : AEROPOSTALE</a:t>
            </a:r>
          </a:p>
          <a:p>
            <a:pPr algn="ctr"/>
            <a:r>
              <a:rPr lang="en-US" b="1" dirty="0"/>
              <a:t>Brand : AEROPOSTALE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2623" y="5677469"/>
            <a:ext cx="10568793" cy="11805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Style 					:	1260</a:t>
            </a:r>
          </a:p>
          <a:p>
            <a:r>
              <a:rPr lang="en-US" dirty="0"/>
              <a:t>Fabrication           		:	98% Cotton 2% Spandex		FAB PRICE: $3.15/YDS</a:t>
            </a:r>
          </a:p>
          <a:p>
            <a:r>
              <a:rPr lang="en-US" dirty="0"/>
              <a:t>Wash					:	 Enzyme, Bleach With Dry Process &amp; Rip  FOB: $7.90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136" y="1255594"/>
            <a:ext cx="8903765" cy="420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7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WOMENS COLLECTION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59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26544" y="140678"/>
            <a:ext cx="2813056" cy="7054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Buyer : RALPH LAUREN</a:t>
            </a:r>
          </a:p>
          <a:p>
            <a:pPr algn="ctr"/>
            <a:r>
              <a:rPr lang="en-US" b="1" dirty="0"/>
              <a:t>Brand : CHAPS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2623" y="5677469"/>
            <a:ext cx="10568793" cy="11805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Style 					:	B2010C25R</a:t>
            </a:r>
          </a:p>
          <a:p>
            <a:r>
              <a:rPr lang="en-US" dirty="0"/>
              <a:t>Fabrication           		:	 85% Cotton 13% Poly 1% Spandex . Fab </a:t>
            </a:r>
            <a:r>
              <a:rPr lang="en-US" dirty="0" err="1"/>
              <a:t>prx</a:t>
            </a:r>
            <a:r>
              <a:rPr lang="en-US" dirty="0"/>
              <a:t>: $2.92/</a:t>
            </a:r>
            <a:r>
              <a:rPr lang="en-US" dirty="0" err="1"/>
              <a:t>yds</a:t>
            </a:r>
            <a:r>
              <a:rPr lang="en-US" dirty="0"/>
              <a:t>	</a:t>
            </a:r>
          </a:p>
          <a:p>
            <a:r>
              <a:rPr lang="en-US" dirty="0"/>
              <a:t>Wash					:	Pier Wash	FOB: $10.79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027" y="113012"/>
            <a:ext cx="7561517" cy="556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1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26544" y="140678"/>
            <a:ext cx="2813056" cy="7054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Buyer : RALPH LAUREN</a:t>
            </a:r>
          </a:p>
          <a:p>
            <a:pPr algn="ctr"/>
            <a:r>
              <a:rPr lang="en-US" b="1" dirty="0"/>
              <a:t>Brand : CHAPS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2623" y="5677469"/>
            <a:ext cx="10568793" cy="11805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Style 					:	B2010C35X</a:t>
            </a:r>
          </a:p>
          <a:p>
            <a:r>
              <a:rPr lang="en-US" dirty="0"/>
              <a:t>Fabrication           		:	 57% Cotton 25% Viscose 17% Poly 1% Spandex 	fab </a:t>
            </a:r>
            <a:r>
              <a:rPr lang="en-US" dirty="0" err="1"/>
              <a:t>prx</a:t>
            </a:r>
            <a:r>
              <a:rPr lang="en-US" dirty="0"/>
              <a:t>: $2.71/</a:t>
            </a:r>
            <a:r>
              <a:rPr lang="en-US" dirty="0" err="1"/>
              <a:t>yds</a:t>
            </a:r>
            <a:endParaRPr lang="en-US" dirty="0"/>
          </a:p>
          <a:p>
            <a:r>
              <a:rPr lang="en-US" dirty="0"/>
              <a:t>Wash					:	New Dark Rinse Wash	. Fob: $8.58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79" y="231742"/>
            <a:ext cx="7575165" cy="544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3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26544" y="140678"/>
            <a:ext cx="2813056" cy="7054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Buyer : RALPH LAUREN</a:t>
            </a:r>
          </a:p>
          <a:p>
            <a:pPr algn="ctr"/>
            <a:r>
              <a:rPr lang="en-US" b="1" dirty="0"/>
              <a:t>Brand : CHAPS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2623" y="5677469"/>
            <a:ext cx="10568793" cy="11805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Style 					:	B191015W</a:t>
            </a:r>
          </a:p>
          <a:p>
            <a:r>
              <a:rPr lang="en-US" dirty="0"/>
              <a:t>Fabrication           		:	 52% Cotton 25% Viscose 18% Poly 1% Spandex 	fab </a:t>
            </a:r>
            <a:r>
              <a:rPr lang="en-US" dirty="0" err="1"/>
              <a:t>prx</a:t>
            </a:r>
            <a:r>
              <a:rPr lang="en-US" dirty="0"/>
              <a:t>: $2.85/</a:t>
            </a:r>
            <a:r>
              <a:rPr lang="en-US" dirty="0" err="1"/>
              <a:t>yds</a:t>
            </a:r>
            <a:endParaRPr lang="en-US" dirty="0"/>
          </a:p>
          <a:p>
            <a:r>
              <a:rPr lang="en-US" dirty="0"/>
              <a:t>Wash					:	Bedford Wash	fob: $8.58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11" y="63134"/>
            <a:ext cx="6738333" cy="56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8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922623" y="5677469"/>
            <a:ext cx="10568793" cy="11805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Style 					:	MN8T9771</a:t>
            </a:r>
          </a:p>
          <a:p>
            <a:r>
              <a:rPr lang="en-US" dirty="0"/>
              <a:t>Fabrication           		:	</a:t>
            </a:r>
            <a:r>
              <a:rPr lang="en-US" sz="1500" dirty="0"/>
              <a:t>95% Cotton 5% Spandex Knit French Terry with </a:t>
            </a:r>
            <a:r>
              <a:rPr lang="en-US" sz="1500" b="1" dirty="0"/>
              <a:t>INDIGO DYE</a:t>
            </a:r>
            <a:r>
              <a:rPr lang="en-US" sz="1500" dirty="0"/>
              <a:t>.	FAB PRX: $4.00/YDS</a:t>
            </a:r>
          </a:p>
          <a:p>
            <a:r>
              <a:rPr lang="en-US" dirty="0"/>
              <a:t>Wash				:	ACID WASH	 FOB: $9.85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75" y="382139"/>
            <a:ext cx="7622669" cy="50496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226544" y="136481"/>
            <a:ext cx="2813056" cy="7054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Buyer : G-III </a:t>
            </a:r>
          </a:p>
          <a:p>
            <a:pPr algn="ctr"/>
            <a:r>
              <a:rPr lang="en-US" b="1" dirty="0"/>
              <a:t>Brand : MNY</a:t>
            </a:r>
          </a:p>
        </p:txBody>
      </p:sp>
    </p:spTree>
    <p:extLst>
      <p:ext uri="{BB962C8B-B14F-4D97-AF65-F5344CB8AC3E}">
        <p14:creationId xmlns:p14="http://schemas.microsoft.com/office/powerpoint/2010/main" val="141863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MENS COLLECTION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34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26544" y="140678"/>
            <a:ext cx="2813056" cy="7054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Buyer : G-III </a:t>
            </a:r>
          </a:p>
          <a:p>
            <a:pPr algn="ctr"/>
            <a:r>
              <a:rPr lang="en-US" b="1" dirty="0"/>
              <a:t>Brand : MNY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2623" y="5677469"/>
            <a:ext cx="10568793" cy="11805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Style 					:	MN8V1583</a:t>
            </a:r>
          </a:p>
          <a:p>
            <a:r>
              <a:rPr lang="en-US" dirty="0"/>
              <a:t>Fabrication           		:	</a:t>
            </a:r>
            <a:r>
              <a:rPr lang="en-US" sz="1500" dirty="0"/>
              <a:t>95% Cotton 5% Spandex Knit French Terry with </a:t>
            </a:r>
            <a:r>
              <a:rPr lang="en-US" sz="1500" b="1" dirty="0"/>
              <a:t>INDIGO DYE</a:t>
            </a:r>
            <a:r>
              <a:rPr lang="en-US" sz="1500" dirty="0"/>
              <a:t>. FAB PRX: 4.00/YDS	</a:t>
            </a:r>
          </a:p>
          <a:p>
            <a:r>
              <a:rPr lang="en-US" dirty="0"/>
              <a:t>Wash				:	ACID WASH (LIGHT)	 FOB: $9.70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494" y="846160"/>
            <a:ext cx="8251963" cy="462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8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26544" y="140678"/>
            <a:ext cx="2813056" cy="7054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Buyer : G-III </a:t>
            </a:r>
          </a:p>
          <a:p>
            <a:pPr algn="ctr"/>
            <a:r>
              <a:rPr lang="en-US" b="1" dirty="0"/>
              <a:t>Brand : MNY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2623" y="5677469"/>
            <a:ext cx="10568793" cy="11805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Style 					:	MN8J4438</a:t>
            </a:r>
          </a:p>
          <a:p>
            <a:r>
              <a:rPr lang="en-US" dirty="0"/>
              <a:t>Fabrication           		:	</a:t>
            </a:r>
            <a:r>
              <a:rPr lang="en-US" sz="1500" dirty="0"/>
              <a:t>95% Cotton 5% Spandex Knit French Terry with </a:t>
            </a:r>
            <a:r>
              <a:rPr lang="en-US" sz="1500" b="1" dirty="0"/>
              <a:t>INDIGO DYE</a:t>
            </a:r>
            <a:r>
              <a:rPr lang="en-US" sz="1500" dirty="0"/>
              <a:t>. FAB PRICE: $4.00/YDS	</a:t>
            </a:r>
          </a:p>
          <a:p>
            <a:r>
              <a:rPr lang="en-US" dirty="0"/>
              <a:t>Wash				:	ACID WASH	 FOB: $10.75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22" y="1327507"/>
            <a:ext cx="10600217" cy="407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623" y="5677469"/>
            <a:ext cx="10568793" cy="118053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/>
              <a:t>Style 					:	1350</a:t>
            </a:r>
          </a:p>
          <a:p>
            <a:r>
              <a:rPr lang="en-US" dirty="0"/>
              <a:t>Fabrication           		:	98% Cotton 2% Spandex	. Fab </a:t>
            </a:r>
            <a:r>
              <a:rPr lang="en-US" dirty="0" err="1"/>
              <a:t>prx</a:t>
            </a:r>
            <a:r>
              <a:rPr lang="en-US" dirty="0"/>
              <a:t>: $3.15/</a:t>
            </a:r>
            <a:r>
              <a:rPr lang="en-US" dirty="0" err="1"/>
              <a:t>yds</a:t>
            </a:r>
            <a:endParaRPr lang="en-US" dirty="0"/>
          </a:p>
          <a:p>
            <a:r>
              <a:rPr lang="en-US" dirty="0"/>
              <a:t>Wash					:	Enzyme, Bleach With Dry Process &amp; Rip    FOB: $9.35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226544" y="140678"/>
            <a:ext cx="2813056" cy="7054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Buyer : AEROPOSTALE</a:t>
            </a:r>
          </a:p>
          <a:p>
            <a:pPr algn="ctr"/>
            <a:r>
              <a:rPr lang="en-US" b="1" dirty="0"/>
              <a:t>Brand : AEROPOSTALE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32" y="31968"/>
            <a:ext cx="7236012" cy="56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2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26544" y="140678"/>
            <a:ext cx="2813056" cy="7054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Buyer : : AEROPOSTALE </a:t>
            </a:r>
          </a:p>
          <a:p>
            <a:pPr algn="ctr"/>
            <a:r>
              <a:rPr lang="en-US" b="1" dirty="0"/>
              <a:t>Brand : : AEROPOSTALE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2623" y="5677469"/>
            <a:ext cx="10568793" cy="11805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Style 					:	1342</a:t>
            </a:r>
          </a:p>
          <a:p>
            <a:r>
              <a:rPr lang="en-US" dirty="0"/>
              <a:t>Fabrication           		:	98% Cotton 2% Spandex		fab </a:t>
            </a:r>
            <a:r>
              <a:rPr lang="en-US" dirty="0" err="1"/>
              <a:t>prx</a:t>
            </a:r>
            <a:r>
              <a:rPr lang="en-US" dirty="0"/>
              <a:t>: $3.15/</a:t>
            </a:r>
            <a:r>
              <a:rPr lang="en-US" dirty="0" err="1"/>
              <a:t>yds</a:t>
            </a:r>
            <a:endParaRPr lang="en-US" dirty="0"/>
          </a:p>
          <a:p>
            <a:r>
              <a:rPr lang="en-US" dirty="0"/>
              <a:t>Wash					:	 Enzyme, Bleach With Dry Process &amp; Rip 	fob: $10.20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66" y="-122"/>
            <a:ext cx="6346866" cy="567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4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26544" y="140678"/>
            <a:ext cx="2813056" cy="7054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Buyer : : AEROPOSTALE </a:t>
            </a:r>
          </a:p>
          <a:p>
            <a:pPr algn="ctr"/>
            <a:r>
              <a:rPr lang="en-US" b="1" dirty="0"/>
              <a:t>Brand : : AEROPOSTALE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2623" y="5677469"/>
            <a:ext cx="10568793" cy="11805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Style 					:	1342 (Op-2)</a:t>
            </a:r>
          </a:p>
          <a:p>
            <a:r>
              <a:rPr lang="en-US" dirty="0"/>
              <a:t>Fabrication           		:	98% Cotton 2% Spandex		FAB PRICE: $3.15/YDS</a:t>
            </a:r>
          </a:p>
          <a:p>
            <a:r>
              <a:rPr lang="en-US" dirty="0"/>
              <a:t>Wash					:	 Enzyme, Bleach With Dry Process &amp; Rip  FOB: $10.45	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34" y="0"/>
            <a:ext cx="6912410" cy="56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26544" y="140678"/>
            <a:ext cx="2813056" cy="7054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Buyer : K-MART </a:t>
            </a:r>
          </a:p>
          <a:p>
            <a:pPr algn="ctr"/>
            <a:endParaRPr lang="en-US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2623" y="5677469"/>
            <a:ext cx="10568793" cy="11805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Style 					:	96NSWWWP012</a:t>
            </a:r>
          </a:p>
          <a:p>
            <a:r>
              <a:rPr lang="en-US" dirty="0"/>
              <a:t>Fabrication           		:	98% Cotton &amp; 2% Spandex Denim. </a:t>
            </a:r>
            <a:r>
              <a:rPr lang="en-US"/>
              <a:t>FAB PRICE: $2.35/YDS</a:t>
            </a:r>
            <a:endParaRPr lang="en-US" dirty="0"/>
          </a:p>
          <a:p>
            <a:r>
              <a:rPr lang="en-US" dirty="0"/>
              <a:t>Wash					:	Garments Wash + Dry Hand Feel. FOB: $8.90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63" y="0"/>
            <a:ext cx="6192396" cy="56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4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26544" y="140678"/>
            <a:ext cx="2813056" cy="7054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Buyer : PEPE JEANS</a:t>
            </a:r>
          </a:p>
          <a:p>
            <a:pPr algn="ctr"/>
            <a:r>
              <a:rPr lang="en-US" b="1" dirty="0"/>
              <a:t>Brand : BEAT LONDON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2623" y="5677469"/>
            <a:ext cx="10568793" cy="11805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Style 					:	BL - OP07 – G (COS-1095)</a:t>
            </a:r>
          </a:p>
          <a:p>
            <a:r>
              <a:rPr lang="en-US" dirty="0"/>
              <a:t>Fabrication           		:	 76% Cotton 22% Poly 2% Spandex Denim  FAB PRICE: $2.30/YDS	</a:t>
            </a:r>
          </a:p>
          <a:p>
            <a:r>
              <a:rPr lang="en-US" dirty="0"/>
              <a:t>Wash					:	</a:t>
            </a:r>
            <a:r>
              <a:rPr lang="en-US" dirty="0" err="1"/>
              <a:t>Gesize</a:t>
            </a:r>
            <a:r>
              <a:rPr lang="en-US" dirty="0"/>
              <a:t>, Enzyme, Bleach with Dry Process &amp; Rip. FOB: $8.20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19" y="0"/>
            <a:ext cx="6412200" cy="56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1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26544" y="140678"/>
            <a:ext cx="2813056" cy="7054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Buyer : PEPE JEANS</a:t>
            </a:r>
          </a:p>
          <a:p>
            <a:pPr algn="ctr"/>
            <a:r>
              <a:rPr lang="en-US" b="1" dirty="0"/>
              <a:t>Brand : BEAT LONDON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2623" y="5677469"/>
            <a:ext cx="10568793" cy="11805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Style 					:	BL - OP04 BASIC – A (85850)</a:t>
            </a:r>
          </a:p>
          <a:p>
            <a:r>
              <a:rPr lang="en-US" dirty="0"/>
              <a:t>Fabrication           		:	 99% Cotton 1% Spandex Denim 	FAB PRICE: $2.25</a:t>
            </a:r>
          </a:p>
          <a:p>
            <a:r>
              <a:rPr lang="en-US" dirty="0"/>
              <a:t>Wash					:	</a:t>
            </a:r>
            <a:r>
              <a:rPr lang="en-US" dirty="0" err="1"/>
              <a:t>Gesize</a:t>
            </a:r>
            <a:r>
              <a:rPr lang="en-US" dirty="0"/>
              <a:t>, Enzyme, Bleach with Dry Process	FOB: $7.35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21" y="-1"/>
            <a:ext cx="7264481" cy="567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26544" y="140678"/>
            <a:ext cx="2813056" cy="70548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Buyer : PEPE JEANS</a:t>
            </a:r>
          </a:p>
          <a:p>
            <a:pPr algn="ctr"/>
            <a:r>
              <a:rPr lang="en-US" b="1" dirty="0"/>
              <a:t>Brand : BEAT LONDON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2623" y="5677469"/>
            <a:ext cx="10568793" cy="11805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Style 					:	BL - OP07 – D (COS-1095)</a:t>
            </a:r>
          </a:p>
          <a:p>
            <a:r>
              <a:rPr lang="en-US" dirty="0"/>
              <a:t>Fabrication           		:	 76% Cotton 22% Poly 2% Spandex Denim.  FAB PRICE: $2.20	</a:t>
            </a:r>
          </a:p>
          <a:p>
            <a:r>
              <a:rPr lang="en-US" dirty="0"/>
              <a:t>Wash					:	</a:t>
            </a:r>
            <a:r>
              <a:rPr lang="en-US" dirty="0" err="1"/>
              <a:t>Gesize</a:t>
            </a:r>
            <a:r>
              <a:rPr lang="en-US" dirty="0"/>
              <a:t>, Enzyme, Bleach with Dry Process.  FOB: $	7.65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998" y="0"/>
            <a:ext cx="6836546" cy="56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5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1145</TotalTime>
  <Words>1108</Words>
  <Application>Microsoft Office PowerPoint</Application>
  <PresentationFormat>Widescreen</PresentationFormat>
  <Paragraphs>92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Bahnschrift</vt:lpstr>
      <vt:lpstr>Calibri</vt:lpstr>
      <vt:lpstr>Century Gothic</vt:lpstr>
      <vt:lpstr>Wingdings 3</vt:lpstr>
      <vt:lpstr>Wisp</vt:lpstr>
      <vt:lpstr>Presentation </vt:lpstr>
      <vt:lpstr>MENS COLLECTION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WOMENS COLLECTION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For C&amp;A</dc:title>
  <dc:creator>Ahnaf Jawad</dc:creator>
  <cp:lastModifiedBy>Rajin</cp:lastModifiedBy>
  <cp:revision>203</cp:revision>
  <cp:lastPrinted>2019-04-10T08:08:51Z</cp:lastPrinted>
  <dcterms:created xsi:type="dcterms:W3CDTF">2018-06-03T07:33:30Z</dcterms:created>
  <dcterms:modified xsi:type="dcterms:W3CDTF">2025-04-18T18:45:21Z</dcterms:modified>
</cp:coreProperties>
</file>